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27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1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76" Type="http://schemas.openxmlformats.org/officeDocument/2006/relationships/tableStyles" Target="tableStyles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74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61" Type="http://schemas.openxmlformats.org/officeDocument/2006/relationships/slide" Target="slides/slide60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8A6D5-ECFE-4376-AEB9-B74DA08C86FD}" type="datetimeFigureOut">
              <a:rPr lang="fr-FR" smtClean="0"/>
              <a:t>31/03/2021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BDD1-BD8B-48B2-8668-DE98182A21D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678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8A6D5-ECFE-4376-AEB9-B74DA08C86FD}" type="datetimeFigureOut">
              <a:rPr lang="fr-FR" smtClean="0"/>
              <a:t>31/03/2021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BDD1-BD8B-48B2-8668-DE98182A21D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4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8A6D5-ECFE-4376-AEB9-B74DA08C86FD}" type="datetimeFigureOut">
              <a:rPr lang="fr-FR" smtClean="0"/>
              <a:t>31/03/2021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BDD1-BD8B-48B2-8668-DE98182A21D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513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8A6D5-ECFE-4376-AEB9-B74DA08C86FD}" type="datetimeFigureOut">
              <a:rPr lang="fr-FR" smtClean="0"/>
              <a:t>31/03/2021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BDD1-BD8B-48B2-8668-DE98182A21D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167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8A6D5-ECFE-4376-AEB9-B74DA08C86FD}" type="datetimeFigureOut">
              <a:rPr lang="fr-FR" smtClean="0"/>
              <a:t>31/03/2021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BDD1-BD8B-48B2-8668-DE98182A21D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90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8A6D5-ECFE-4376-AEB9-B74DA08C86FD}" type="datetimeFigureOut">
              <a:rPr lang="fr-FR" smtClean="0"/>
              <a:t>31/03/2021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BDD1-BD8B-48B2-8668-DE98182A21D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743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8A6D5-ECFE-4376-AEB9-B74DA08C86FD}" type="datetimeFigureOut">
              <a:rPr lang="fr-FR" smtClean="0"/>
              <a:t>31/03/2021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BDD1-BD8B-48B2-8668-DE98182A21D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128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8A6D5-ECFE-4376-AEB9-B74DA08C86FD}" type="datetimeFigureOut">
              <a:rPr lang="fr-FR" smtClean="0"/>
              <a:t>31/03/2021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BDD1-BD8B-48B2-8668-DE98182A21D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240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8A6D5-ECFE-4376-AEB9-B74DA08C86FD}" type="datetimeFigureOut">
              <a:rPr lang="fr-FR" smtClean="0"/>
              <a:t>31/03/2021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BDD1-BD8B-48B2-8668-DE98182A21D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937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8A6D5-ECFE-4376-AEB9-B74DA08C86FD}" type="datetimeFigureOut">
              <a:rPr lang="fr-FR" smtClean="0"/>
              <a:t>31/03/2021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BDD1-BD8B-48B2-8668-DE98182A21D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1356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8A6D5-ECFE-4376-AEB9-B74DA08C86FD}" type="datetimeFigureOut">
              <a:rPr lang="fr-FR" smtClean="0"/>
              <a:t>31/03/2021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BDD1-BD8B-48B2-8668-DE98182A21D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901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8A6D5-ECFE-4376-AEB9-B74DA08C86FD}" type="datetimeFigureOut">
              <a:rPr lang="fr-FR" smtClean="0"/>
              <a:t>31/03/2021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DBDD1-BD8B-48B2-8668-DE98182A21D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625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7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7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7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7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7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7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7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7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7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7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7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7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7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7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7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7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7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7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7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7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7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7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7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7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7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7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7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7.xml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 /><Relationship Id="rId1" Type="http://schemas.openxmlformats.org/officeDocument/2006/relationships/slideLayout" Target="../slideLayouts/slideLayout7.xm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7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7.xml" 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 /><Relationship Id="rId1" Type="http://schemas.openxmlformats.org/officeDocument/2006/relationships/slideLayout" Target="../slideLayouts/slideLayout7.xml" 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 /><Relationship Id="rId1" Type="http://schemas.openxmlformats.org/officeDocument/2006/relationships/slideLayout" Target="../slideLayouts/slideLayout7.xml" 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 /><Relationship Id="rId1" Type="http://schemas.openxmlformats.org/officeDocument/2006/relationships/slideLayout" Target="../slideLayouts/slideLayout7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 /><Relationship Id="rId1" Type="http://schemas.openxmlformats.org/officeDocument/2006/relationships/slideLayout" Target="../slideLayouts/slideLayout7.xml" 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 /><Relationship Id="rId1" Type="http://schemas.openxmlformats.org/officeDocument/2006/relationships/slideLayout" Target="../slideLayouts/slideLayout7.xml" 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 /><Relationship Id="rId1" Type="http://schemas.openxmlformats.org/officeDocument/2006/relationships/slideLayout" Target="../slideLayouts/slideLayout7.xml" 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7.xml" 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 /><Relationship Id="rId1" Type="http://schemas.openxmlformats.org/officeDocument/2006/relationships/slideLayout" Target="../slideLayouts/slideLayout7.xml" 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 /><Relationship Id="rId1" Type="http://schemas.openxmlformats.org/officeDocument/2006/relationships/slideLayout" Target="../slideLayouts/slideLayout7.xml" 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 /><Relationship Id="rId1" Type="http://schemas.openxmlformats.org/officeDocument/2006/relationships/slideLayout" Target="../slideLayouts/slideLayout7.xml" 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161" y="-1101240"/>
            <a:ext cx="12334161" cy="84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03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128" y="-1565753"/>
            <a:ext cx="12363258" cy="854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2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07" y="-1615859"/>
            <a:ext cx="12417643" cy="858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2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38" y="-1553229"/>
            <a:ext cx="12358551" cy="856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93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410" y="-1590805"/>
            <a:ext cx="12341433" cy="856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94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632768"/>
            <a:ext cx="12298607" cy="849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44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38" y="-1653436"/>
            <a:ext cx="12344837" cy="8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20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38" y="-1578281"/>
            <a:ext cx="12322415" cy="854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14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90597"/>
            <a:ext cx="12287304" cy="853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50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62376"/>
            <a:ext cx="12179681" cy="842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42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821" y="-1614572"/>
            <a:ext cx="12289366" cy="847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84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652" y="-903609"/>
            <a:ext cx="12283651" cy="855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9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759" y="-1640911"/>
            <a:ext cx="12376759" cy="856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6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549" y="-1603332"/>
            <a:ext cx="12137634" cy="84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84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3862" y="-1677202"/>
            <a:ext cx="12815862" cy="883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89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260" y="-1603331"/>
            <a:ext cx="12381260" cy="86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79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733" y="-1678489"/>
            <a:ext cx="12414454" cy="863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16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656" y="-1653436"/>
            <a:ext cx="12294298" cy="8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78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710" y="-1615478"/>
            <a:ext cx="12353710" cy="851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34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656" y="-1590806"/>
            <a:ext cx="12326656" cy="853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13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234" y="-1628384"/>
            <a:ext cx="12364234" cy="855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51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38" y="-1603332"/>
            <a:ext cx="12240453" cy="848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72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673" y="-1475056"/>
            <a:ext cx="12414013" cy="860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63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869" y="-1578280"/>
            <a:ext cx="12336869" cy="858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4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258" y="-1628383"/>
            <a:ext cx="12307258" cy="853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72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182" y="-1603331"/>
            <a:ext cx="12339182" cy="85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77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234" y="-1590806"/>
            <a:ext cx="12364234" cy="855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00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36" y="-1628384"/>
            <a:ext cx="12312935" cy="85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29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234" y="-1628385"/>
            <a:ext cx="12364234" cy="855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30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615" y="-1601144"/>
            <a:ext cx="12269889" cy="845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15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446" y="-1615858"/>
            <a:ext cx="12374446" cy="86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83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260" y="-1640909"/>
            <a:ext cx="12381259" cy="86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40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65326"/>
            <a:ext cx="12167026" cy="842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3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260" y="-1377863"/>
            <a:ext cx="12368724" cy="848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18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58" y="-1540274"/>
            <a:ext cx="12130840" cy="83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98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920" y="-2459487"/>
            <a:ext cx="12815699" cy="951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363" y="-1628384"/>
            <a:ext cx="12357363" cy="856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12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666" y="-1627956"/>
            <a:ext cx="12388666" cy="857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87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563" y="-1577852"/>
            <a:ext cx="12185119" cy="84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97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220" y="-1553228"/>
            <a:ext cx="12319220" cy="84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13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234" y="-1628385"/>
            <a:ext cx="12377234" cy="85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84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514" y="-1515650"/>
            <a:ext cx="12350513" cy="857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540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038" y="-1640911"/>
            <a:ext cx="12363038" cy="858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60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312" y="-1640909"/>
            <a:ext cx="12332311" cy="85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58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65754"/>
            <a:ext cx="12117156" cy="842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07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236" y="-1625006"/>
            <a:ext cx="12366236" cy="85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76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682" y="-1565753"/>
            <a:ext cx="12343682" cy="85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70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261" y="-1590806"/>
            <a:ext cx="12307261" cy="85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510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130" y="-1540702"/>
            <a:ext cx="12314130" cy="852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03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236" y="-1570138"/>
            <a:ext cx="12366236" cy="853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15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461" y="-1590807"/>
            <a:ext cx="12323391" cy="855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231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88" y="-1638721"/>
            <a:ext cx="12324394" cy="849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4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988" y="-1603332"/>
            <a:ext cx="12337987" cy="856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17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562" y="-1693588"/>
            <a:ext cx="12386702" cy="855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187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415" y="-1615858"/>
            <a:ext cx="12223040" cy="847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10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428" y="-1077237"/>
            <a:ext cx="12339529" cy="854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795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471" y="-1590805"/>
            <a:ext cx="12359471" cy="85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05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762" y="-1549850"/>
            <a:ext cx="12378762" cy="85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637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658" y="-1582664"/>
            <a:ext cx="12328658" cy="851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526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708" y="-1590807"/>
            <a:ext cx="12339530" cy="854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126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821" y="-1599048"/>
            <a:ext cx="12314821" cy="851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56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666" y="-1627955"/>
            <a:ext cx="12257490" cy="84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72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95" y="-1565754"/>
            <a:ext cx="12349395" cy="85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24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606" y="-1625007"/>
            <a:ext cx="12303605" cy="850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27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706" y="-1553228"/>
            <a:ext cx="12345705" cy="85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22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88" y="-1684065"/>
            <a:ext cx="12634894" cy="869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8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20" y="-1629749"/>
            <a:ext cx="12226120" cy="84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839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207" y="-1578279"/>
            <a:ext cx="12282207" cy="85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832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129" y="-1528176"/>
            <a:ext cx="12314129" cy="85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00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416" y="-1615859"/>
            <a:ext cx="12412755" cy="860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12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58" y="-1590378"/>
            <a:ext cx="12288458" cy="85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417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10524</TotalTime>
  <Words>0</Words>
  <Application>Microsoft Office PowerPoint</Application>
  <PresentationFormat>Widescreen</PresentationFormat>
  <Paragraphs>0</Paragraphs>
  <Slides>71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Windows</dc:creator>
  <cp:lastModifiedBy>Judith Butagira</cp:lastModifiedBy>
  <cp:revision>111</cp:revision>
  <dcterms:created xsi:type="dcterms:W3CDTF">2020-02-06T22:52:23Z</dcterms:created>
  <dcterms:modified xsi:type="dcterms:W3CDTF">2021-03-31T12:43:43Z</dcterms:modified>
</cp:coreProperties>
</file>